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7583-18EB-4D12-9FCF-D6900FE17AA8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DE45E-D53F-466A-8877-4D94BF11F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418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7583-18EB-4D12-9FCF-D6900FE17AA8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DE45E-D53F-466A-8877-4D94BF11F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898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7583-18EB-4D12-9FCF-D6900FE17AA8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DE45E-D53F-466A-8877-4D94BF11F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76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7583-18EB-4D12-9FCF-D6900FE17AA8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DE45E-D53F-466A-8877-4D94BF11F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469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7583-18EB-4D12-9FCF-D6900FE17AA8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DE45E-D53F-466A-8877-4D94BF11F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916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7583-18EB-4D12-9FCF-D6900FE17AA8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DE45E-D53F-466A-8877-4D94BF11F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29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7583-18EB-4D12-9FCF-D6900FE17AA8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DE45E-D53F-466A-8877-4D94BF11F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739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7583-18EB-4D12-9FCF-D6900FE17AA8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DE45E-D53F-466A-8877-4D94BF11F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057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7583-18EB-4D12-9FCF-D6900FE17AA8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DE45E-D53F-466A-8877-4D94BF11F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939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7583-18EB-4D12-9FCF-D6900FE17AA8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DE45E-D53F-466A-8877-4D94BF11F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803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7583-18EB-4D12-9FCF-D6900FE17AA8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DE45E-D53F-466A-8877-4D94BF11F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911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57583-18EB-4D12-9FCF-D6900FE17AA8}" type="datetimeFigureOut">
              <a:rPr lang="ru-RU" smtClean="0"/>
              <a:t>27.09.2015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DE45E-D53F-466A-8877-4D94BF11F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723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470025"/>
          </a:xfrm>
        </p:spPr>
        <p:txBody>
          <a:bodyPr/>
          <a:lstStyle/>
          <a:p>
            <a:r>
              <a:rPr lang="en-US" dirty="0" smtClean="0"/>
              <a:t>Your team’s names: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3217912"/>
          </a:xfrm>
        </p:spPr>
        <p:txBody>
          <a:bodyPr/>
          <a:lstStyle/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37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 profile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1560980"/>
              </p:ext>
            </p:extLst>
          </p:nvPr>
        </p:nvGraphicFramePr>
        <p:xfrm>
          <a:off x="0" y="1700808"/>
          <a:ext cx="9144000" cy="515719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572000"/>
                <a:gridCol w="4572000"/>
              </a:tblGrid>
              <a:tr h="1289298">
                <a:tc>
                  <a:txBody>
                    <a:bodyPr/>
                    <a:lstStyle/>
                    <a:p>
                      <a:pPr fontAlgn="t"/>
                      <a:r>
                        <a:rPr lang="en-US" sz="3600" dirty="0">
                          <a:effectLst/>
                        </a:rPr>
                        <a:t>Profession:</a:t>
                      </a:r>
                      <a:br>
                        <a:rPr lang="en-US" sz="3600" dirty="0">
                          <a:effectLst/>
                        </a:rPr>
                      </a:br>
                      <a:endParaRPr lang="en-US" sz="36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 dirty="0">
                        <a:effectLst/>
                      </a:endParaRPr>
                    </a:p>
                  </a:txBody>
                  <a:tcPr/>
                </a:tc>
              </a:tr>
              <a:tr h="1289298">
                <a:tc>
                  <a:txBody>
                    <a:bodyPr/>
                    <a:lstStyle/>
                    <a:p>
                      <a:pPr fontAlgn="t"/>
                      <a:r>
                        <a:rPr lang="en-US" sz="3600" dirty="0">
                          <a:effectLst/>
                        </a:rPr>
                        <a:t>Description</a:t>
                      </a:r>
                      <a:br>
                        <a:rPr lang="en-US" sz="3600" dirty="0">
                          <a:effectLst/>
                        </a:rPr>
                      </a:br>
                      <a:endParaRPr lang="en-US" sz="36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 dirty="0">
                        <a:effectLst/>
                      </a:endParaRPr>
                    </a:p>
                  </a:txBody>
                  <a:tcPr/>
                </a:tc>
              </a:tr>
              <a:tr h="1289298">
                <a:tc>
                  <a:txBody>
                    <a:bodyPr/>
                    <a:lstStyle/>
                    <a:p>
                      <a:pPr fontAlgn="t"/>
                      <a:r>
                        <a:rPr lang="en-US" sz="3600" dirty="0">
                          <a:effectLst/>
                        </a:rPr>
                        <a:t>Personal qualities</a:t>
                      </a:r>
                      <a:br>
                        <a:rPr lang="en-US" sz="3600" dirty="0">
                          <a:effectLst/>
                        </a:rPr>
                      </a:br>
                      <a:endParaRPr lang="en-US" sz="36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 dirty="0">
                        <a:effectLst/>
                      </a:endParaRPr>
                    </a:p>
                  </a:txBody>
                  <a:tcPr/>
                </a:tc>
              </a:tr>
              <a:tr h="1289298">
                <a:tc>
                  <a:txBody>
                    <a:bodyPr/>
                    <a:lstStyle/>
                    <a:p>
                      <a:pPr fontAlgn="t"/>
                      <a:r>
                        <a:rPr lang="en-US" sz="3600" dirty="0">
                          <a:effectLst/>
                        </a:rPr>
                        <a:t>Other functions</a:t>
                      </a:r>
                      <a:br>
                        <a:rPr lang="en-US" sz="3600" dirty="0">
                          <a:effectLst/>
                        </a:rPr>
                      </a:br>
                      <a:endParaRPr lang="en-US" sz="36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 dirty="0">
                        <a:effectLst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117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picture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898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Your team’s names:</vt:lpstr>
      <vt:lpstr>Profession profile</vt:lpstr>
      <vt:lpstr>The picture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team’s names:</dc:title>
  <dc:creator>Alexandra</dc:creator>
  <cp:lastModifiedBy>Alexandra</cp:lastModifiedBy>
  <cp:revision>1</cp:revision>
  <dcterms:created xsi:type="dcterms:W3CDTF">2015-09-27T07:39:50Z</dcterms:created>
  <dcterms:modified xsi:type="dcterms:W3CDTF">2015-09-27T07:42:05Z</dcterms:modified>
</cp:coreProperties>
</file>